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EF9FC-AA2F-544B-9A49-1A86ADF2E066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BECC-7E3A-414F-8834-00B223167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4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FF8CA-4CE1-4D3E-A7A0-C8760FD9B3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2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6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1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1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7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3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0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BF00-2CB8-8842-94A0-ADE98830F36C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3A64-92D7-974E-9428-9160D3DE3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many minutes are in a month?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many toes are in this classroom?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0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 smtClean="0"/>
              <a:t>Units of Measurement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0" y="1447800"/>
            <a:ext cx="2324100" cy="7620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2460625" algn="ctr"/>
                <a:tab pos="4006850" algn="ctr"/>
                <a:tab pos="5943600" algn="ctr"/>
                <a:tab pos="7826375" algn="ctr"/>
              </a:tabLst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4000" dirty="0" smtClean="0"/>
              <a:t>   meter</a:t>
            </a:r>
          </a:p>
        </p:txBody>
      </p:sp>
      <p:sp>
        <p:nvSpPr>
          <p:cNvPr id="6" name="Up Arrow 5"/>
          <p:cNvSpPr/>
          <p:nvPr/>
        </p:nvSpPr>
        <p:spPr>
          <a:xfrm>
            <a:off x="3330388" y="2362200"/>
            <a:ext cx="1524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505200" y="3390900"/>
            <a:ext cx="1447800" cy="4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itchFamily="34" charset="0"/>
              <a:buNone/>
              <a:tabLst>
                <a:tab pos="2460625" algn="ctr"/>
                <a:tab pos="4006850" algn="ctr"/>
                <a:tab pos="5943600" algn="ctr"/>
                <a:tab pos="7826375" algn="ctr"/>
              </a:tabLst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q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uantity </a:t>
            </a:r>
          </a:p>
        </p:txBody>
      </p:sp>
      <p:sp>
        <p:nvSpPr>
          <p:cNvPr id="9" name="Up Arrow 8"/>
          <p:cNvSpPr/>
          <p:nvPr/>
        </p:nvSpPr>
        <p:spPr>
          <a:xfrm>
            <a:off x="4000500" y="2362200"/>
            <a:ext cx="152400" cy="4482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152900" y="2429434"/>
            <a:ext cx="876300" cy="542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itchFamily="34" charset="0"/>
              <a:buNone/>
              <a:tabLst>
                <a:tab pos="2460625" algn="ctr"/>
                <a:tab pos="4006850" algn="ctr"/>
                <a:tab pos="5943600" algn="ctr"/>
                <a:tab pos="7826375" algn="ctr"/>
              </a:tabLst>
            </a:pPr>
            <a:r>
              <a:rPr lang="en-US" sz="2800" dirty="0" smtClean="0"/>
              <a:t>unit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19100" y="4522694"/>
            <a:ext cx="8305800" cy="2030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All scientific measurements always have both a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quantity</a:t>
            </a:r>
            <a:r>
              <a:rPr lang="en-US" sz="3600" dirty="0" smtClean="0"/>
              <a:t> and a </a:t>
            </a:r>
            <a:r>
              <a:rPr lang="en-US" sz="3600" b="1" u="sng" dirty="0" smtClean="0"/>
              <a:t>unit</a:t>
            </a:r>
          </a:p>
          <a:p>
            <a:endParaRPr lang="en-US" sz="3600" b="1" u="sng" dirty="0"/>
          </a:p>
          <a:p>
            <a:r>
              <a:rPr lang="en-US" sz="3600" b="1" u="sng" dirty="0" smtClean="0"/>
              <a:t>No NAKED NUMBERS!</a:t>
            </a:r>
            <a:endParaRPr lang="en-US" sz="3600" b="1" u="sng" dirty="0"/>
          </a:p>
        </p:txBody>
      </p:sp>
      <p:pic>
        <p:nvPicPr>
          <p:cNvPr id="4098" name="Picture 2" descr="https://encrypted-tbn3.google.com/images?q=tbn:ANd9GcTkkFBmXzBrKVCh0EmyjSqvQBVHGwhZtsx1N48ypnIfK6sQaU5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757" y="1437993"/>
            <a:ext cx="20955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3.google.com/images?q=tbn:ANd9GcTkkFBmXzBrKVCh0EmyjSqvQBVHGwhZtsx1N48ypnIfK6sQaU5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495704"/>
            <a:ext cx="20955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5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965" y="4787714"/>
            <a:ext cx="9135035" cy="1752601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64" y="1252579"/>
            <a:ext cx="9135035" cy="1752601"/>
          </a:xfrm>
          <a:prstGeom prst="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Units for Length: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8259" y="3525852"/>
            <a:ext cx="7088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en-US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Meter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(m) 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approximately 1 leg length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259" y="2083873"/>
            <a:ext cx="5513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en-US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Kilo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meter (km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1000 meters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2211" y="4787714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buNone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Smaller than  1 meter</a:t>
            </a:r>
            <a:endParaRPr lang="en-US" sz="2000" i="1" dirty="0"/>
          </a:p>
        </p:txBody>
      </p:sp>
      <p:sp>
        <p:nvSpPr>
          <p:cNvPr id="14" name="Rectangle 13"/>
          <p:cNvSpPr/>
          <p:nvPr/>
        </p:nvSpPr>
        <p:spPr>
          <a:xfrm>
            <a:off x="188259" y="5167620"/>
            <a:ext cx="5247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100 </a:t>
            </a:r>
            <a:r>
              <a:rPr lang="en-US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Centi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meter (cm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=1 meter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1067" y="5887722"/>
            <a:ext cx="5480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1000</a:t>
            </a:r>
            <a:r>
              <a:rPr lang="en-US" sz="2800" b="1" u="sng" dirty="0" smtClean="0">
                <a:solidFill>
                  <a:srgbClr val="0070C0"/>
                </a:solidFill>
                <a:latin typeface="+mj-lt"/>
              </a:rPr>
              <a:t> Milli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meter (mm)=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1 meter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8" name="Picture 4" descr="https://encrypted-tbn2.google.com/images?q=tbn:ANd9GcSoHBtrPDx-gwgMjAeNmUQNIaC0WgxAyykHDFst_wfzv36AefxA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08" y="4722724"/>
            <a:ext cx="3426091" cy="21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2607093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buNone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Bigger than  1 meter</a:t>
            </a:r>
            <a:endParaRPr lang="en-US" sz="2000" i="1" dirty="0"/>
          </a:p>
        </p:txBody>
      </p:sp>
      <p:sp>
        <p:nvSpPr>
          <p:cNvPr id="13" name="Rectangle 12"/>
          <p:cNvSpPr/>
          <p:nvPr/>
        </p:nvSpPr>
        <p:spPr>
          <a:xfrm>
            <a:off x="4525679" y="1393803"/>
            <a:ext cx="4040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buNone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5k running race is 5 kilometers</a:t>
            </a:r>
          </a:p>
          <a:p>
            <a:pPr indent="0" algn="ctr">
              <a:buNone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 the same thing as 3.1 miles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61941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dirty="0" smtClean="0"/>
              <a:t>Metric Conversions</a:t>
            </a:r>
            <a:endParaRPr lang="en-US" dirty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1066800"/>
            <a:ext cx="8458341" cy="5591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914400" algn="ctr"/>
                <a:tab pos="1828800" algn="ctr"/>
                <a:tab pos="2968625" algn="ctr"/>
                <a:tab pos="4051300" algn="ctr"/>
                <a:tab pos="5092700" algn="ctr"/>
                <a:tab pos="6232525" algn="ctr"/>
                <a:tab pos="7540625" algn="ctr"/>
              </a:tabLst>
            </a:pPr>
            <a:r>
              <a:rPr lang="en-US" dirty="0" smtClean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b="1" dirty="0" smtClean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K</a:t>
            </a:r>
            <a:r>
              <a:rPr lang="en-US" dirty="0" smtClean="0">
                <a:effectLst/>
                <a:latin typeface="Calibri"/>
                <a:ea typeface="Times New Roman"/>
                <a:cs typeface="Times New Roman"/>
              </a:rPr>
              <a:t>ing	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H</a:t>
            </a:r>
            <a:r>
              <a:rPr lang="en-US" dirty="0" smtClean="0">
                <a:effectLst/>
                <a:latin typeface="Calibri"/>
                <a:ea typeface="Times New Roman"/>
                <a:cs typeface="Times New Roman"/>
              </a:rPr>
              <a:t>enry	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D</a:t>
            </a:r>
            <a:r>
              <a:rPr lang="en-US" dirty="0" smtClean="0">
                <a:effectLst/>
                <a:latin typeface="Calibri"/>
                <a:ea typeface="Times New Roman"/>
                <a:cs typeface="Times New Roman"/>
              </a:rPr>
              <a:t>oesn’t	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U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sually</a:t>
            </a:r>
            <a:r>
              <a:rPr lang="en-US" dirty="0" smtClean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D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rink</a:t>
            </a:r>
            <a:r>
              <a:rPr lang="en-US" dirty="0" smtClean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C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hocolate</a:t>
            </a:r>
            <a:r>
              <a:rPr lang="en-US" dirty="0" smtClean="0">
                <a:effectLst/>
                <a:latin typeface="Calibri"/>
                <a:ea typeface="Times New Roman"/>
                <a:cs typeface="Times New Roman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M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ilk</a:t>
            </a:r>
            <a:endParaRPr lang="en-US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8" name="Picture 7" descr="http://ruthpawson.rbe.sk.ca/sites/pawson/files/Metric%20Conversion%20Char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78" y="1625991"/>
            <a:ext cx="8237463" cy="3679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06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103</Words>
  <Application>Microsoft Macintosh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</vt:lpstr>
      <vt:lpstr>Units of Measurement</vt:lpstr>
      <vt:lpstr>Units for Length:</vt:lpstr>
      <vt:lpstr>Metric Conversions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Tina</dc:creator>
  <cp:lastModifiedBy>Tina</cp:lastModifiedBy>
  <cp:revision>2</cp:revision>
  <dcterms:created xsi:type="dcterms:W3CDTF">2017-09-01T02:42:31Z</dcterms:created>
  <dcterms:modified xsi:type="dcterms:W3CDTF">2017-09-01T02:48:17Z</dcterms:modified>
</cp:coreProperties>
</file>